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4BDDE24-233C-E3A2-6912-74F9C8EA25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B101F4B-CA7F-425E-A2CA-3F8393503E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8F2DD-5610-476A-9420-F0055E0312AD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BDE43A-42DA-0F96-B429-DCC582CED4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733C765-6099-3542-B4DE-D352101B45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C7365-6C94-4BB7-AF79-98D504219D9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57279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12E31-680D-426D-8BDE-55EAC09EA066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0D737-243D-4601-8487-74D17477D12C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78853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9F4809-42A7-D2AC-7BB1-4144C581E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BF18C40-0DA5-58FC-0699-7E857C5B3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7EBBB0-858D-5957-7B3B-C96B40607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7827-7122-436A-8BF3-61BFADE7651A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D748D6-3DC3-CEF4-3773-AAE514616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976E18-1CAC-9215-BADC-36CEAA254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2EA-EBB8-4B1D-A156-026900384DB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5337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277325-7A5F-C660-649A-69FA20EF1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D2C08D-6941-F0CC-329E-125E803F49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748721-D2D6-C980-A5D5-673D294FA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7827-7122-436A-8BF3-61BFADE7651A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30B0FE-DB06-FDBD-C9DD-D2FD9FF00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22D4D2-EF92-14F9-A346-A658849D4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2EA-EBB8-4B1D-A156-026900384DB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19803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8A8172C-6AFA-E888-0C0D-B6AAFF4A9B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22EE4E9-18B9-7A0E-3CBA-BBD95D75F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42BB7B-AE5B-04F3-2D9B-E767BC8D3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7827-7122-436A-8BF3-61BFADE7651A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6AE4DB-9F92-7555-3A54-0730B18B7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F587DD-4623-F6D1-DD76-2DD08727D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2EA-EBB8-4B1D-A156-026900384DB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26436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B840AB-A422-58A9-20FB-09FC926CA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429194-9E3D-EE8F-8A53-C1FE3B0E3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FF79FA-FC39-9CEE-85B9-0FFA14DF2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7827-7122-436A-8BF3-61BFADE7651A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D238A1-B1F1-CE04-C370-492E72B6A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8EF42F-5742-1C68-CF60-81EEF8D32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2EA-EBB8-4B1D-A156-026900384DB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33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5D28E7-8BF1-8523-94C5-D798327FA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73FF67-927C-2D4F-AF16-B2DF3B2E8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090CA-49BF-AE98-26ED-7A1501125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7827-7122-436A-8BF3-61BFADE7651A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BBBD2A-52BD-45BF-901D-61A6F1B68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B588F7-2E67-7527-8F11-2F4D2AED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2EA-EBB8-4B1D-A156-026900384DB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38878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42BB5E-EA4B-D3BF-5CA5-570F9D8FF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F29D65-C0AF-894B-BE7E-C8892619B9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7D258C-EC62-A4DA-373F-BADE0D739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F679534-B28D-E15B-EB27-91291A8C7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7827-7122-436A-8BF3-61BFADE7651A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C71CA0-392E-F2BA-5D0E-A44E87534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B1FD7F-DB9E-9978-E362-1D960EF0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2EA-EBB8-4B1D-A156-026900384DB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85409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7444C3-114F-0C79-2923-EF989986C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499485-C98D-EE9D-F214-F030A727C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7EA1B58-8492-36FF-5A74-8EB9EC948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9D44DC-8488-F8A5-8037-0D74DB7196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AC97C10-6041-C090-06DF-6C045EB753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329AEA-639A-8881-197E-D319EA36A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7827-7122-436A-8BF3-61BFADE7651A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1D7B160-F026-2FC9-1CA4-A12BBAE6E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C8C548B-1B1C-9912-8148-99E51F291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2EA-EBB8-4B1D-A156-026900384DB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93560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15FEDD-C60E-15EA-92BD-A011D2F6E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DD3EC83-98D8-F3CA-B3D9-08E8188F9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7827-7122-436A-8BF3-61BFADE7651A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B74AD56-A21A-0140-56A0-6862247B4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91D3CB-D1FF-FE7E-A468-9BF3BA053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2EA-EBB8-4B1D-A156-026900384DB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2518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520F637-54F7-215A-4F34-A2D887EBF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7827-7122-436A-8BF3-61BFADE7651A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D6AECE8-0ED1-B616-D9F5-48494051F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8F3C9E-1227-F770-56F2-AF0EB96FC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2EA-EBB8-4B1D-A156-026900384DB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6769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13DE52-92FE-AAC3-145D-01EAC461E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7918B4-5C52-1683-A615-FCCE272C3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FAE8F43-6D8C-D655-2996-63B56536A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D59753-C0B3-77F6-B41F-1B57D43F7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7827-7122-436A-8BF3-61BFADE7651A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A54A5F9-9D44-7ADA-880F-D7F52C0D1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0A88247-ADAB-D7DC-1CE1-B8B7EF6D6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2EA-EBB8-4B1D-A156-026900384DB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28918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DE0216-7312-370B-D050-20A981F02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14D37CC-638D-1CF7-780E-AC23213CDF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1783EE-BC32-4667-F8CC-40C5B85F2B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29544B5-1D90-3D52-97D0-6560F40FC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7827-7122-436A-8BF3-61BFADE7651A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E3F90A-4873-4C7A-1CD5-ECAB38EB1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8D1DDB7-FB02-00D5-08AD-93DC42A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2EA-EBB8-4B1D-A156-026900384DB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20589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DED83D2-541C-9562-EC89-0695EB5AF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94" y="320675"/>
            <a:ext cx="6622278" cy="1619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PE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674654-6682-B5B6-6685-8C0ABC6B2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5094" y="2005012"/>
            <a:ext cx="10515600" cy="409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PE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AC3184-E9CF-FE56-E488-8CBA01CCFC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AD7827-7122-436A-8BF3-61BFADE7651A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16B1D8-A0C6-60AD-F64D-65E4DAB7A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F7CE5-E40B-4329-D5B0-1DC5FFB4A8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6042EA-EBB8-4B1D-A156-026900384DB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8457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333367-8F79-2DBA-1B70-465AC1771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8269" y="611478"/>
            <a:ext cx="6258939" cy="205815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s-PE" b="1" dirty="0">
                <a:solidFill>
                  <a:schemeClr val="bg1"/>
                </a:solidFill>
                <a:latin typeface="Lato Black" panose="020F0A02020204030203" pitchFamily="34" charset="0"/>
              </a:rPr>
              <a:t>TÍTULO DE LA</a:t>
            </a:r>
            <a:br>
              <a:rPr lang="es-PE" dirty="0">
                <a:solidFill>
                  <a:schemeClr val="bg1"/>
                </a:solidFill>
                <a:latin typeface="Lato Black" panose="020F0A02020204030203" pitchFamily="34" charset="0"/>
              </a:rPr>
            </a:br>
            <a:r>
              <a:rPr lang="es-PE" dirty="0">
                <a:solidFill>
                  <a:schemeClr val="bg1"/>
                </a:solidFill>
                <a:latin typeface="Lato Black" panose="020F0A02020204030203" pitchFamily="34" charset="0"/>
              </a:rPr>
              <a:t>INVESTIGACIÓN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D4F92DF-26A3-45CC-43B9-9EF6CE1B2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3700" y="2780823"/>
            <a:ext cx="6088078" cy="377789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s-PE" b="1" dirty="0">
                <a:solidFill>
                  <a:schemeClr val="bg1"/>
                </a:solidFill>
                <a:latin typeface="Lato" panose="020F0502020204030203" pitchFamily="34" charset="0"/>
              </a:rPr>
              <a:t>AUTOR: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D8774E31-341B-5051-E823-907F3636956E}"/>
              </a:ext>
            </a:extLst>
          </p:cNvPr>
          <p:cNvSpPr txBox="1">
            <a:spLocks/>
          </p:cNvSpPr>
          <p:nvPr/>
        </p:nvSpPr>
        <p:spPr>
          <a:xfrm>
            <a:off x="5093700" y="3552445"/>
            <a:ext cx="6088078" cy="77374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s-PE" b="1" dirty="0">
                <a:solidFill>
                  <a:schemeClr val="bg1"/>
                </a:solidFill>
                <a:latin typeface="Lato Light" panose="020F0302020204030203" pitchFamily="34" charset="0"/>
              </a:rPr>
              <a:t>UNIVERSIDAD:</a:t>
            </a:r>
            <a:br>
              <a:rPr lang="es-PE" b="1" dirty="0">
                <a:solidFill>
                  <a:schemeClr val="bg1"/>
                </a:solidFill>
                <a:latin typeface="Lato Light" panose="020F0302020204030203" pitchFamily="34" charset="0"/>
              </a:rPr>
            </a:br>
            <a:r>
              <a:rPr lang="es-PE" b="1" dirty="0">
                <a:solidFill>
                  <a:schemeClr val="bg1"/>
                </a:solidFill>
                <a:latin typeface="Lato Light" panose="020F0302020204030203" pitchFamily="34" charset="0"/>
              </a:rPr>
              <a:t>FACULTAD:</a:t>
            </a:r>
            <a:br>
              <a:rPr lang="es-PE" b="1" dirty="0">
                <a:solidFill>
                  <a:schemeClr val="bg1"/>
                </a:solidFill>
                <a:latin typeface="Lato Light" panose="020F0302020204030203" pitchFamily="34" charset="0"/>
              </a:rPr>
            </a:br>
            <a:r>
              <a:rPr lang="es-PE" b="1" dirty="0">
                <a:solidFill>
                  <a:schemeClr val="bg1"/>
                </a:solidFill>
                <a:latin typeface="Lato Light" panose="020F0302020204030203" pitchFamily="34" charset="0"/>
              </a:rPr>
              <a:t>ESCUELA PROFESIONAL</a:t>
            </a:r>
            <a:r>
              <a:rPr lang="es-PE" dirty="0">
                <a:solidFill>
                  <a:schemeClr val="bg1"/>
                </a:solidFill>
                <a:latin typeface="Lato Light" panose="020F0302020204030203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744316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57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35999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153D64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DO LATO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16</Words>
  <Application>Microsoft Office PowerPoint</Application>
  <PresentationFormat>Panorámica</PresentationFormat>
  <Paragraphs>3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Aptos</vt:lpstr>
      <vt:lpstr>Arial</vt:lpstr>
      <vt:lpstr>Lato</vt:lpstr>
      <vt:lpstr>Lato Black</vt:lpstr>
      <vt:lpstr>Lato Light</vt:lpstr>
      <vt:lpstr>Tema de Office</vt:lpstr>
      <vt:lpstr>TÍTULO DE LA INVESTIGACIÓN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INVESTIGACIÓN</dc:title>
  <dc:creator>Denn</dc:creator>
  <cp:lastModifiedBy>IMAGEN DREM PUNO</cp:lastModifiedBy>
  <cp:revision>2</cp:revision>
  <dcterms:created xsi:type="dcterms:W3CDTF">2026-02-03T19:53:22Z</dcterms:created>
  <dcterms:modified xsi:type="dcterms:W3CDTF">2026-08-26T13:47:58Z</dcterms:modified>
</cp:coreProperties>
</file>